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19/12/2019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19/12/2019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  <a:solidFill>
            <a:srgbClr val="EE5437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628B478-C082-484F-88BD-2C871BA694B4}"/>
              </a:ext>
            </a:extLst>
          </p:cNvPr>
          <p:cNvSpPr/>
          <p:nvPr/>
        </p:nvSpPr>
        <p:spPr>
          <a:xfrm>
            <a:off x="4181383" y="5140170"/>
            <a:ext cx="1837677" cy="479394"/>
          </a:xfrm>
          <a:prstGeom prst="rect">
            <a:avLst/>
          </a:prstGeom>
          <a:solidFill>
            <a:srgbClr val="EE54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E58C1FDA-F763-49F2-B39A-038D16D667E1}"/>
              </a:ext>
            </a:extLst>
          </p:cNvPr>
          <p:cNvSpPr/>
          <p:nvPr/>
        </p:nvSpPr>
        <p:spPr>
          <a:xfrm>
            <a:off x="4323425" y="4909351"/>
            <a:ext cx="861134" cy="301841"/>
          </a:xfrm>
          <a:prstGeom prst="ellipse">
            <a:avLst/>
          </a:prstGeom>
          <a:solidFill>
            <a:srgbClr val="EE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81502B3-E0D8-4EF3-8958-FA9AB708B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всем вопросам обращаться к региональному представителю – Губайдуллиной </a:t>
            </a:r>
            <a:r>
              <a:rPr lang="ru-RU" dirty="0" err="1"/>
              <a:t>Лилие</a:t>
            </a:r>
            <a:r>
              <a:rPr lang="ru-RU" dirty="0"/>
              <a:t> </a:t>
            </a:r>
            <a:r>
              <a:rPr lang="ru-RU" dirty="0" err="1"/>
              <a:t>Ильфатовне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Тел. 8 927-67-24-913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МФЦ по ул.Тынычлык, 22, в пгт.Б.Сабы</a:t>
            </a:r>
            <a:br>
              <a:rPr lang="ru-RU" sz="4000" dirty="0" smtClean="0"/>
            </a:br>
            <a:r>
              <a:rPr lang="ru-RU" dirty="0" smtClean="0"/>
              <a:t>Вт 9:00-12:00, </a:t>
            </a:r>
            <a:r>
              <a:rPr lang="ru-RU" dirty="0" err="1" smtClean="0"/>
              <a:t>чт</a:t>
            </a:r>
            <a:r>
              <a:rPr lang="ru-RU" dirty="0" smtClean="0"/>
              <a:t> 14:00-17:00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 всем вопросам обращаться к региональному представителю – Губайдуллиной Лилие Ильфатовне.  Тел. 8 927-67-24-913  МФЦ по ул.Тынычлык, 22, в пгт.Б.Сабы Вт 9:00-12:00, чт 14:00-17:00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2019-07-15T13:15:07Z</dcterms:created>
  <dcterms:modified xsi:type="dcterms:W3CDTF">2019-12-19T13:44:22Z</dcterms:modified>
  <cp:category/>
</cp:coreProperties>
</file>